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hezj@zju.edu.cn" userId="345511db-665f-42de-ab9e-3d67edccd570" providerId="ADAL" clId="{4644C7D9-8B89-449D-95E3-33C6DB736997}"/>
    <pc:docChg chg="modSld">
      <pc:chgData name="yihezj@zju.edu.cn" userId="345511db-665f-42de-ab9e-3d67edccd570" providerId="ADAL" clId="{4644C7D9-8B89-449D-95E3-33C6DB736997}" dt="2020-07-07T08:17:54.166" v="0" actId="1076"/>
      <pc:docMkLst>
        <pc:docMk/>
      </pc:docMkLst>
      <pc:sldChg chg="modSp mod">
        <pc:chgData name="yihezj@zju.edu.cn" userId="345511db-665f-42de-ab9e-3d67edccd570" providerId="ADAL" clId="{4644C7D9-8B89-449D-95E3-33C6DB736997}" dt="2020-07-07T08:17:54.166" v="0" actId="1076"/>
        <pc:sldMkLst>
          <pc:docMk/>
          <pc:sldMk cId="1528572598" sldId="258"/>
        </pc:sldMkLst>
        <pc:spChg chg="mod">
          <ac:chgData name="yihezj@zju.edu.cn" userId="345511db-665f-42de-ab9e-3d67edccd570" providerId="ADAL" clId="{4644C7D9-8B89-449D-95E3-33C6DB736997}" dt="2020-07-07T08:17:54.166" v="0" actId="1076"/>
          <ac:spMkLst>
            <pc:docMk/>
            <pc:sldMk cId="1528572598" sldId="258"/>
            <ac:spMk id="2" creationId="{B2B513E7-FB51-40E2-BCAD-490554F9080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EF218-6B48-47E7-B080-3870925A411F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09C77-A081-4843-8E24-4C240C383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155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09C77-A081-4843-8E24-4C240C3837B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35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4BE1443-EA9B-46E1-84AD-584F6F0DE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16" y="2060468"/>
            <a:ext cx="9144000" cy="66741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95CE68-D439-43AB-9890-093EB504EE8F}"/>
              </a:ext>
            </a:extLst>
          </p:cNvPr>
          <p:cNvCxnSpPr>
            <a:cxnSpLocks/>
          </p:cNvCxnSpPr>
          <p:nvPr userDrawn="1"/>
        </p:nvCxnSpPr>
        <p:spPr>
          <a:xfrm>
            <a:off x="838200" y="1973605"/>
            <a:ext cx="105156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3064D11-F820-4EDA-848C-CAA729C3F1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29484" y="2997594"/>
            <a:ext cx="2741863" cy="194516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 altLang="zh-CN" dirty="0"/>
              <a:t>Click to insert your TOC figure here</a:t>
            </a:r>
            <a:endParaRPr lang="zh-CN" alt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A056FB4-D3A4-41BE-AE22-AE6775F5D0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6861" y="5168976"/>
            <a:ext cx="3653589" cy="504799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altLang="zh-CN" dirty="0"/>
              <a:t>Name of</a:t>
            </a:r>
            <a:r>
              <a:rPr lang="zh-CN" altLang="en-US" dirty="0"/>
              <a:t> </a:t>
            </a:r>
            <a:r>
              <a:rPr lang="en-US" altLang="zh-CN" dirty="0"/>
              <a:t>Presenter</a:t>
            </a:r>
            <a:endParaRPr lang="zh-CN" alt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1FBF739-0572-44B7-83E8-00DC9E41CC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1400" y="5743649"/>
            <a:ext cx="5029033" cy="456782"/>
          </a:xfrm>
        </p:spPr>
        <p:txBody>
          <a:bodyPr/>
          <a:lstStyle>
            <a:lvl1pPr marL="0" indent="0" algn="ctr">
              <a:buNone/>
              <a:defRPr b="0"/>
            </a:lvl1pPr>
          </a:lstStyle>
          <a:p>
            <a:pPr lvl="0"/>
            <a:r>
              <a:rPr lang="en-US" altLang="zh-CN" dirty="0"/>
              <a:t>Affiliation of the Presenter</a:t>
            </a:r>
            <a:endParaRPr lang="zh-CN" alt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F0E51AA5-4B79-493B-8453-F4CA924FE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33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572824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6163-45B4-4092-A8E8-D1192A65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119A5-9C2D-46C5-BE5E-9FC657DB3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5DD7BF-F78F-4B1F-BA37-D569EFDDF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22436-C57C-49F1-9272-807D047FB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E3A2-12FD-46C8-80E0-37A5CC1881E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FEEB3-9B48-48E3-BC86-89D691995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B5750-CD48-4024-B329-97001CA8B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AA0B-22BB-4924-8043-92D1C9AD38B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9B0826-DA07-4E87-BECD-F682691B36CD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09587"/>
            <a:ext cx="105156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3B32B5B-E804-4A4C-A706-DC96AFF5FC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277075"/>
            <a:ext cx="1051536" cy="5236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602D0C-2F60-4798-8988-15D4CB865D6C}"/>
              </a:ext>
            </a:extLst>
          </p:cNvPr>
          <p:cNvSpPr/>
          <p:nvPr userDrawn="1"/>
        </p:nvSpPr>
        <p:spPr>
          <a:xfrm>
            <a:off x="10575893" y="6405006"/>
            <a:ext cx="791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Page </a:t>
            </a:r>
            <a:fld id="{A1983C8A-604B-48D3-B24B-6C90B6A6AC29}" type="slidenum">
              <a:rPr lang="en-US" sz="12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0203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34B58-9CEF-411D-A39B-E658094FB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F147A5-7522-4777-94FA-8ADE300947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DD568-03A1-4E37-ADCD-FC72F1D0F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C4BB2-A1EA-4AE0-B3A9-BC8E9075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E3A2-12FD-46C8-80E0-37A5CC1881E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EF84A-882A-4F57-B79B-53F4EC641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741E3-0431-453D-90F8-DE1178160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AA0B-22BB-4924-8043-92D1C9AD38B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0766AB-C59B-43CC-87BC-72FC70246281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09587"/>
            <a:ext cx="105156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F5BA650-C00F-481F-B5BE-FD421C0BEC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277075"/>
            <a:ext cx="1051536" cy="5236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6EB03F-9F40-4A92-BE54-7911617672AA}"/>
              </a:ext>
            </a:extLst>
          </p:cNvPr>
          <p:cNvSpPr/>
          <p:nvPr userDrawn="1"/>
        </p:nvSpPr>
        <p:spPr>
          <a:xfrm>
            <a:off x="10575893" y="6405006"/>
            <a:ext cx="791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Page </a:t>
            </a:r>
            <a:fld id="{A1983C8A-604B-48D3-B24B-6C90B6A6AC29}" type="slidenum">
              <a:rPr lang="en-US" sz="12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83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C9A47-03B9-4A15-8FD0-BCC5320E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0C9BCC-3074-451D-83E1-E5D0F7D5E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1698C-C069-49E7-90B2-B8C0D9CB3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E3A2-12FD-46C8-80E0-37A5CC1881E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8044A-F0EF-4B01-9C9A-6E5ACBECC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5934B-73AD-4C81-8FF4-1044B9A9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AA0B-22BB-4924-8043-92D1C9AD38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664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F1158B-6954-4A38-AA06-F4D4D49878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925688-769F-4FEA-9524-56E601653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EDB44-3416-415A-98DD-60299CBA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E3A2-12FD-46C8-80E0-37A5CC1881E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D0FB2-7BE0-4F5F-87EC-C40D50308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8513C-0F9A-465B-AAA3-E52726E9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AA0B-22BB-4924-8043-92D1C9AD38B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B22D05-29D8-4597-B91D-4EBFC20DBA9F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09587"/>
            <a:ext cx="105156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DD9BA7D-AA92-4F34-B24A-E9816A2D7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277075"/>
            <a:ext cx="1051536" cy="5236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8377B9-5643-45CD-90E1-331C7ABBE86C}"/>
              </a:ext>
            </a:extLst>
          </p:cNvPr>
          <p:cNvSpPr/>
          <p:nvPr userDrawn="1"/>
        </p:nvSpPr>
        <p:spPr>
          <a:xfrm>
            <a:off x="10575893" y="6405006"/>
            <a:ext cx="791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Page </a:t>
            </a:r>
            <a:fld id="{A1983C8A-604B-48D3-B24B-6C90B6A6AC29}" type="slidenum">
              <a:rPr lang="en-US" sz="12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773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t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7046-BF0B-494C-BE41-B6D4B4CE7C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zh-CN" dirty="0"/>
              <a:t>Click to edit outline</a:t>
            </a:r>
            <a:endParaRPr lang="zh-CN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DB5F48-5CE6-4881-8288-2EAA6A9B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E3A2-12FD-46C8-80E0-37A5CC1881E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1A8C32-7520-4F9A-A2D4-D982D366F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E6ECD-6C52-4DAF-AFEB-1AF6E2DB8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AA0B-22BB-4924-8043-92D1C9AD38B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A67690-3212-42BD-B5D4-5D2A141DE3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7676" y="1769771"/>
            <a:ext cx="11156647" cy="7925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D186AC-4B3F-4B02-9A1F-43BDA7D15F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41066" y="2391572"/>
            <a:ext cx="6308878" cy="2929442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Click to add contents such as motive of research </a:t>
            </a:r>
          </a:p>
          <a:p>
            <a:pPr lvl="0"/>
            <a:r>
              <a:rPr lang="en-US" altLang="zh-CN" dirty="0"/>
              <a:t>Objective</a:t>
            </a:r>
          </a:p>
          <a:p>
            <a:pPr lvl="0"/>
            <a:r>
              <a:rPr lang="en-US" altLang="zh-CN" dirty="0"/>
              <a:t>Simulation/experimental setup</a:t>
            </a:r>
          </a:p>
          <a:p>
            <a:pPr lvl="0"/>
            <a:r>
              <a:rPr lang="en-US" altLang="zh-CN" dirty="0"/>
              <a:t>Results and</a:t>
            </a:r>
            <a:r>
              <a:rPr lang="zh-CN" altLang="en-US" dirty="0"/>
              <a:t> </a:t>
            </a:r>
            <a:r>
              <a:rPr lang="en-US" altLang="zh-CN" dirty="0"/>
              <a:t>discussion</a:t>
            </a:r>
          </a:p>
          <a:p>
            <a:pPr lvl="0"/>
            <a:r>
              <a:rPr lang="en-US" altLang="zh-C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49365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BB39-CB5E-405E-A4BE-22721D0D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95363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4B509-1303-4318-9583-D5382C8BE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423"/>
            <a:ext cx="10515600" cy="4946540"/>
          </a:xfrm>
        </p:spPr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99963-27F1-4C02-8F29-C517AAF3B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E3A2-12FD-46C8-80E0-37A5CC1881E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BD736-E943-4ED8-A4E4-13CD77A6C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9A53E-6BCA-4383-85A2-C062C1421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AA0B-22BB-4924-8043-92D1C9AD38B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DA7322-A0ED-45ED-8B65-9BF5CC0D346E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09587"/>
            <a:ext cx="105156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8817AF6-CE82-4764-AA2C-426E995015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277075"/>
            <a:ext cx="1051536" cy="5236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0FA8AE-A6EF-4C06-A79F-7D3FF01AD5F4}"/>
              </a:ext>
            </a:extLst>
          </p:cNvPr>
          <p:cNvSpPr/>
          <p:nvPr userDrawn="1"/>
        </p:nvSpPr>
        <p:spPr>
          <a:xfrm>
            <a:off x="10575893" y="6405006"/>
            <a:ext cx="791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Page </a:t>
            </a:r>
            <a:fld id="{A1983C8A-604B-48D3-B24B-6C90B6A6AC29}" type="slidenum">
              <a:rPr lang="en-US" sz="12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EF91C5-D434-402B-9CAC-DB1E0DAA3B51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60290"/>
            <a:ext cx="105156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01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Les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BB39-CB5E-405E-A4BE-22721D0D6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4B509-1303-4318-9583-D5382C8BE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99963-27F1-4C02-8F29-C517AAF3B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E3A2-12FD-46C8-80E0-37A5CC1881E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BD736-E943-4ED8-A4E4-13CD77A6C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9A53E-6BCA-4383-85A2-C062C1421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AA0B-22BB-4924-8043-92D1C9AD38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93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94AA5-0630-4DE3-9E01-CAD0B739F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1787F-8856-4E3D-B374-7BACBC1A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0CDDA-4D00-4A33-B89D-88B176F7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E3A2-12FD-46C8-80E0-37A5CC1881E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ABE7F-9AD9-4F73-8B39-8735D1A01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7D053-2AAF-4553-885C-34485EC3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AA0B-22BB-4924-8043-92D1C9AD38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461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12F6-4896-4567-A135-CD10C0C58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982BB-BB31-44A2-8061-1CFC6A29F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E17B7-F8B3-4BF1-865E-D993A9FFA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B2A74-A157-466A-A2EB-A80A26998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E3A2-12FD-46C8-80E0-37A5CC1881E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97EBD-6442-4AB2-8F0E-3633E86BC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6378F-1C9B-4DD0-BFF4-551300FE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AA0B-22BB-4924-8043-92D1C9AD38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523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BF2B5-B765-44B9-B380-6A4808894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30222-E9B6-44D0-8DDC-759D2F04C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D3F2D-9E27-4773-A3B7-4C47E04EC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A0B97-7926-4676-948C-0539F7944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AB8D1-DE3F-4BED-8EB3-2559F2032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BDBE8-4ACE-40A3-8747-5A3D587F6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E3A2-12FD-46C8-80E0-37A5CC1881E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7340F2-91A8-4EA0-9F7E-67329886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E8A44-30B5-47FD-8F4F-9AB08966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AA0B-22BB-4924-8043-92D1C9AD38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001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A857E-F006-4B2F-8CB5-3D12F488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6FDA7D-107F-4963-A6FF-8A3BB6061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E3A2-12FD-46C8-80E0-37A5CC1881E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0BEFA-19E7-4DBC-AA61-28A29CABE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5FD947-9800-473B-A25F-159CEFEF5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AA0B-22BB-4924-8043-92D1C9AD38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531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C3B435-CD83-4A1D-AA52-6FEC67A2D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E3A2-12FD-46C8-80E0-37A5CC1881E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F96C1-8C91-4181-8D6D-69ECDA6B9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6AE1B-7AF4-43C7-AEED-FDCE2C414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AA0B-22BB-4924-8043-92D1C9AD38B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8BE0F6-9C48-4698-B66C-4F7A4FCCE18B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09587"/>
            <a:ext cx="105156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9E121A5-28B1-4DF6-B5F3-6CC0879334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277075"/>
            <a:ext cx="1051536" cy="5236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BC1D0F-044C-493D-873E-69952881A57A}"/>
              </a:ext>
            </a:extLst>
          </p:cNvPr>
          <p:cNvSpPr/>
          <p:nvPr userDrawn="1"/>
        </p:nvSpPr>
        <p:spPr>
          <a:xfrm>
            <a:off x="10575893" y="6405006"/>
            <a:ext cx="791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Page </a:t>
            </a:r>
            <a:fld id="{A1983C8A-604B-48D3-B24B-6C90B6A6AC29}" type="slidenum">
              <a:rPr lang="en-US" sz="12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7538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6458E5-5F66-4E8F-B8BA-52E2EA9EF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F68C1-025F-450B-B8EC-8455D8DEA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85774-DEEA-4607-83F7-27AA70354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BE3A2-12FD-46C8-80E0-37A5CC1881E2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BCACA-EF7F-45C1-9644-9C66AF7CB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E3EB5-CE85-4072-B85F-7EEDB4EA2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0AA0B-22BB-4924-8043-92D1C9AD38B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354AAD-E2CB-4472-9F0C-346B018DC87C}"/>
              </a:ext>
            </a:extLst>
          </p:cNvPr>
          <p:cNvCxnSpPr>
            <a:cxnSpLocks/>
          </p:cNvCxnSpPr>
          <p:nvPr userDrawn="1"/>
        </p:nvCxnSpPr>
        <p:spPr>
          <a:xfrm>
            <a:off x="838200" y="1757640"/>
            <a:ext cx="105156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2BA277-A871-4030-9705-979274A94146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09587"/>
            <a:ext cx="105156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7E4FBD1-9C3D-4CD6-B1B6-F6CC397728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38200" y="6277075"/>
            <a:ext cx="1051536" cy="5236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B785B1-89E8-4EB9-9D95-54FAF4AEA5B2}"/>
              </a:ext>
            </a:extLst>
          </p:cNvPr>
          <p:cNvSpPr/>
          <p:nvPr userDrawn="1"/>
        </p:nvSpPr>
        <p:spPr>
          <a:xfrm>
            <a:off x="10575893" y="6405006"/>
            <a:ext cx="791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Page </a:t>
            </a:r>
            <a:fld id="{A1983C8A-604B-48D3-B24B-6C90B6A6AC29}" type="slidenum">
              <a:rPr lang="en-US" sz="120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‹#›</a:t>
            </a:fld>
            <a:endParaRPr lang="en-US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7533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0317D2B-4F11-4518-8F3B-A8B6E5DDC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16" y="2060468"/>
            <a:ext cx="9144000" cy="2049893"/>
          </a:xfrm>
        </p:spPr>
        <p:txBody>
          <a:bodyPr>
            <a:normAutofit/>
          </a:bodyPr>
          <a:lstStyle/>
          <a:p>
            <a:r>
              <a:rPr lang="en-US" altLang="zh-CN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Monocular Real-Time Volumetric Performance Capture</a:t>
            </a:r>
          </a:p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单目实时体积性能捕获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ECCV 2020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5597B57-633A-4B13-84FC-DE7845387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读书报告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D334AC0-FA5E-4489-BCC9-62AC960865FD}"/>
              </a:ext>
            </a:extLst>
          </p:cNvPr>
          <p:cNvSpPr txBox="1">
            <a:spLocks/>
          </p:cNvSpPr>
          <p:nvPr/>
        </p:nvSpPr>
        <p:spPr>
          <a:xfrm>
            <a:off x="4276861" y="5609047"/>
            <a:ext cx="3653589" cy="440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64191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9AC1A-040C-48AE-80B0-9CB8CD61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 Comparison</a:t>
            </a:r>
            <a:endParaRPr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4B9BD447-CDD2-43C6-B652-A8FEA58B6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907" y="1565049"/>
            <a:ext cx="8610186" cy="418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61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9AC1A-040C-48AE-80B0-9CB8CD61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Naïve Octree vs Lossless Octree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3CC07C7-F227-42B9-8589-BFB0E1F38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294" y="2401852"/>
            <a:ext cx="9923412" cy="2485198"/>
          </a:xfrm>
        </p:spPr>
      </p:pic>
    </p:spTree>
    <p:extLst>
      <p:ext uri="{BB962C8B-B14F-4D97-AF65-F5344CB8AC3E}">
        <p14:creationId xmlns:p14="http://schemas.microsoft.com/office/powerpoint/2010/main" val="1663491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9AC1A-040C-48AE-80B0-9CB8CD61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Online Hard Example Mining Algorithm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D067EAB-9CAB-45DA-8416-7F59DD69F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483" y="1714645"/>
            <a:ext cx="9381033" cy="3977985"/>
          </a:xfrm>
        </p:spPr>
      </p:pic>
    </p:spTree>
    <p:extLst>
      <p:ext uri="{BB962C8B-B14F-4D97-AF65-F5344CB8AC3E}">
        <p14:creationId xmlns:p14="http://schemas.microsoft.com/office/powerpoint/2010/main" val="1878544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501B4-752D-46A3-BAFD-FA1C1295C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D757B3-1008-4573-BB53-982A59D85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https://www.bilibili.com/video/BV1Rt4y1Q7hF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51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333E519-083E-4B7B-A6D5-08D58008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复杂的捕获系统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B1D78E5-574C-4510-9429-970E6066A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839643"/>
            <a:ext cx="5157787" cy="516477"/>
          </a:xfrm>
        </p:spPr>
        <p:txBody>
          <a:bodyPr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多相机系统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B0007D4-BA17-4504-A251-3A294FD17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39643"/>
            <a:ext cx="5183188" cy="516477"/>
          </a:xfrm>
        </p:spPr>
        <p:txBody>
          <a:bodyPr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预捕获模板</a:t>
            </a:r>
          </a:p>
        </p:txBody>
      </p:sp>
      <p:pic>
        <p:nvPicPr>
          <p:cNvPr id="10" name="内容占位符 7">
            <a:extLst>
              <a:ext uri="{FF2B5EF4-FFF2-40B4-BE49-F238E27FC236}">
                <a16:creationId xmlns:a16="http://schemas.microsoft.com/office/drawing/2014/main" id="{E823FE00-728D-41F0-A6A7-F3A7C3BDF3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55796" y="2505075"/>
            <a:ext cx="4925770" cy="3684588"/>
          </a:xfrm>
        </p:spPr>
      </p:pic>
      <p:pic>
        <p:nvPicPr>
          <p:cNvPr id="11" name="内容占位符 9">
            <a:extLst>
              <a:ext uri="{FF2B5EF4-FFF2-40B4-BE49-F238E27FC236}">
                <a16:creationId xmlns:a16="http://schemas.microsoft.com/office/drawing/2014/main" id="{3457368B-CB0A-4985-9D80-5E5A68E9C45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12040" y="2505075"/>
            <a:ext cx="4903507" cy="3684588"/>
          </a:xfrm>
        </p:spPr>
      </p:pic>
    </p:spTree>
    <p:extLst>
      <p:ext uri="{BB962C8B-B14F-4D97-AF65-F5344CB8AC3E}">
        <p14:creationId xmlns:p14="http://schemas.microsoft.com/office/powerpoint/2010/main" val="118274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26345174-476B-48C9-86FC-5A8E09E7A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单一</a:t>
            </a:r>
            <a:r>
              <a:rPr lang="en-US" altLang="zh-CN" dirty="0"/>
              <a:t>RGB</a:t>
            </a:r>
            <a:r>
              <a:rPr lang="zh-CN" altLang="en-US" dirty="0"/>
              <a:t>相机下的</a:t>
            </a:r>
            <a:r>
              <a:rPr lang="en-US" altLang="zh-CN" dirty="0"/>
              <a:t>3D</a:t>
            </a:r>
            <a:r>
              <a:rPr lang="zh-CN" altLang="en-US" dirty="0"/>
              <a:t>视频会议？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7201A8B5-A54C-46BB-AC19-E91DB7A25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319" y="1230313"/>
            <a:ext cx="6553362" cy="4946650"/>
          </a:xfrm>
        </p:spPr>
      </p:pic>
    </p:spTree>
    <p:extLst>
      <p:ext uri="{BB962C8B-B14F-4D97-AF65-F5344CB8AC3E}">
        <p14:creationId xmlns:p14="http://schemas.microsoft.com/office/powerpoint/2010/main" val="1689698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EA676-B3BF-468C-A7B7-3C7AFC21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Pixel-Aligned Implicit Function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PIFu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59182B9-B2B6-49E4-90D4-98D256395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330" y="1230313"/>
            <a:ext cx="9133339" cy="4946650"/>
          </a:xfrm>
        </p:spPr>
      </p:pic>
    </p:spTree>
    <p:extLst>
      <p:ext uri="{BB962C8B-B14F-4D97-AF65-F5344CB8AC3E}">
        <p14:creationId xmlns:p14="http://schemas.microsoft.com/office/powerpoint/2010/main" val="1973653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D1DC3-FE5C-4E22-A046-2F345DB1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Pixel-Aligned Implicit Function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PIFu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9E8929B-8D7D-4B3A-B565-DE2DCB522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857" y="1230313"/>
            <a:ext cx="10160286" cy="4946650"/>
          </a:xfrm>
        </p:spPr>
      </p:pic>
    </p:spTree>
    <p:extLst>
      <p:ext uri="{BB962C8B-B14F-4D97-AF65-F5344CB8AC3E}">
        <p14:creationId xmlns:p14="http://schemas.microsoft.com/office/powerpoint/2010/main" val="1955518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60D8B44-1EAF-4521-8F57-0B517B85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Pixel-Aligned Implicit Function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PIFu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C382627-5520-416A-9619-43912404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117" y="2113212"/>
            <a:ext cx="8743765" cy="3966961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0DBBFCA-9556-49E4-8373-202D06B18038}"/>
              </a:ext>
            </a:extLst>
          </p:cNvPr>
          <p:cNvSpPr txBox="1"/>
          <p:nvPr/>
        </p:nvSpPr>
        <p:spPr>
          <a:xfrm>
            <a:off x="1724117" y="1393794"/>
            <a:ext cx="8591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Given an implicit query function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to find a surface with </a:t>
            </a:r>
            <a:r>
              <a:rPr lang="en-US" altLang="zh-CN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minimal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number of queried points?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9271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AF355C-4B41-4C58-9FF6-2534857B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Work: Octree based Surface Localization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7D40DAD-6297-4A8A-AE11-3AA320AC8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689" y="2328225"/>
            <a:ext cx="8786621" cy="333784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812185-B23A-4BE0-9387-AE5517AC11FD}"/>
              </a:ext>
            </a:extLst>
          </p:cNvPr>
          <p:cNvSpPr txBox="1"/>
          <p:nvPr/>
        </p:nvSpPr>
        <p:spPr>
          <a:xfrm>
            <a:off x="1724117" y="1393794"/>
            <a:ext cx="8591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Given an implicit query function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to find a surface with </a:t>
            </a:r>
            <a:r>
              <a:rPr lang="en-US" altLang="zh-CN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minimal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number of queried points?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8894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0BCF8-25C9-4A46-A8BA-851C21AA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Work: Octree based Surface Localization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3215B5C-8F4C-451F-8893-D960324EF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9030"/>
            <a:ext cx="10515600" cy="274921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3D935F-C7B0-4E0C-8ED9-37DD36DEF2D9}"/>
              </a:ext>
            </a:extLst>
          </p:cNvPr>
          <p:cNvSpPr txBox="1"/>
          <p:nvPr/>
        </p:nvSpPr>
        <p:spPr>
          <a:xfrm>
            <a:off x="1724117" y="1393794"/>
            <a:ext cx="8591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Given an implicit query function</a:t>
            </a: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to find a surface with </a:t>
            </a:r>
            <a:r>
              <a:rPr lang="en-US" altLang="zh-CN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minimal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number of queried points?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619447-B1D9-406E-BE9E-E1A5E6E1F0BF}"/>
              </a:ext>
            </a:extLst>
          </p:cNvPr>
          <p:cNvSpPr txBox="1"/>
          <p:nvPr/>
        </p:nvSpPr>
        <p:spPr>
          <a:xfrm>
            <a:off x="4418120" y="5083376"/>
            <a:ext cx="167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Octree Recon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FEE057-7EEB-43BA-9319-9BAEE640836C}"/>
              </a:ext>
            </a:extLst>
          </p:cNvPr>
          <p:cNvSpPr txBox="1"/>
          <p:nvPr/>
        </p:nvSpPr>
        <p:spPr>
          <a:xfrm>
            <a:off x="9376298" y="5094874"/>
            <a:ext cx="220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Brute-force Recon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3522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9AC1A-040C-48AE-80B0-9CB8CD61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Lossless Octree Surface Localization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29EB5AA-929D-45FF-8630-BEC1120BA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282" y="2388094"/>
            <a:ext cx="9549435" cy="237226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DFF26F3-CFD4-495E-9C1A-18EC293EEE6E}"/>
              </a:ext>
            </a:extLst>
          </p:cNvPr>
          <p:cNvSpPr txBox="1"/>
          <p:nvPr/>
        </p:nvSpPr>
        <p:spPr>
          <a:xfrm>
            <a:off x="3814437" y="4962565"/>
            <a:ext cx="275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Lossless Octree Recon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E65941-32BE-4891-AA9D-F9BAE56E6FBA}"/>
              </a:ext>
            </a:extLst>
          </p:cNvPr>
          <p:cNvSpPr txBox="1"/>
          <p:nvPr/>
        </p:nvSpPr>
        <p:spPr>
          <a:xfrm>
            <a:off x="9144739" y="4962565"/>
            <a:ext cx="220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Brute-force Recon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27E7C7-572F-45E3-B1C4-ACB6BEE0A1D1}"/>
              </a:ext>
            </a:extLst>
          </p:cNvPr>
          <p:cNvSpPr txBox="1"/>
          <p:nvPr/>
        </p:nvSpPr>
        <p:spPr>
          <a:xfrm>
            <a:off x="1724117" y="1526103"/>
            <a:ext cx="859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Find the 100% correct surface with </a:t>
            </a:r>
            <a:r>
              <a:rPr lang="en-US" altLang="zh-CN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minimal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number of queried points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2223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as_Teacher_Only_SectionGroup xmlns="4ee9309d-3bee-4f8b-ae8c-4016d316bb30" xsi:nil="true"/>
    <CultureName xmlns="4ee9309d-3bee-4f8b-ae8c-4016d316bb30" xsi:nil="true"/>
    <Invited_Students xmlns="4ee9309d-3bee-4f8b-ae8c-4016d316bb30" xsi:nil="true"/>
    <Templates xmlns="4ee9309d-3bee-4f8b-ae8c-4016d316bb30" xsi:nil="true"/>
    <Self_Registration_Enabled xmlns="4ee9309d-3bee-4f8b-ae8c-4016d316bb30" xsi:nil="true"/>
    <FolderType xmlns="4ee9309d-3bee-4f8b-ae8c-4016d316bb30" xsi:nil="true"/>
    <Teachers xmlns="4ee9309d-3bee-4f8b-ae8c-4016d316bb30">
      <UserInfo>
        <DisplayName/>
        <AccountId xsi:nil="true"/>
        <AccountType/>
      </UserInfo>
    </Teachers>
    <Distribution_Groups xmlns="4ee9309d-3bee-4f8b-ae8c-4016d316bb30" xsi:nil="true"/>
    <LMS_Mappings xmlns="4ee9309d-3bee-4f8b-ae8c-4016d316bb30" xsi:nil="true"/>
    <Invited_Teachers xmlns="4ee9309d-3bee-4f8b-ae8c-4016d316bb30" xsi:nil="true"/>
    <Math_Settings xmlns="4ee9309d-3bee-4f8b-ae8c-4016d316bb30" xsi:nil="true"/>
    <TeamsChannelId xmlns="4ee9309d-3bee-4f8b-ae8c-4016d316bb30" xsi:nil="true"/>
    <Is_Collaboration_Space_Locked xmlns="4ee9309d-3bee-4f8b-ae8c-4016d316bb30" xsi:nil="true"/>
    <Owner xmlns="4ee9309d-3bee-4f8b-ae8c-4016d316bb30">
      <UserInfo>
        <DisplayName/>
        <AccountId xsi:nil="true"/>
        <AccountType/>
      </UserInfo>
    </Owner>
    <IsNotebookLocked xmlns="4ee9309d-3bee-4f8b-ae8c-4016d316bb30" xsi:nil="true"/>
    <NotebookType xmlns="4ee9309d-3bee-4f8b-ae8c-4016d316bb30" xsi:nil="true"/>
    <Students xmlns="4ee9309d-3bee-4f8b-ae8c-4016d316bb30">
      <UserInfo>
        <DisplayName/>
        <AccountId xsi:nil="true"/>
        <AccountType/>
      </UserInfo>
    </Students>
    <Student_Groups xmlns="4ee9309d-3bee-4f8b-ae8c-4016d316bb30">
      <UserInfo>
        <DisplayName/>
        <AccountId xsi:nil="true"/>
        <AccountType/>
      </UserInfo>
    </Student_Groups>
    <AppVersion xmlns="4ee9309d-3bee-4f8b-ae8c-4016d316bb30" xsi:nil="true"/>
    <DefaultSectionNames xmlns="4ee9309d-3bee-4f8b-ae8c-4016d316bb3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6495A19A76D09E4DAC8E4DA223062A2B" ma:contentTypeVersion="33" ma:contentTypeDescription="新建文档。" ma:contentTypeScope="" ma:versionID="1b68602db8b491f5b7448be3fb5df1e3">
  <xsd:schema xmlns:xsd="http://www.w3.org/2001/XMLSchema" xmlns:xs="http://www.w3.org/2001/XMLSchema" xmlns:p="http://schemas.microsoft.com/office/2006/metadata/properties" xmlns:ns3="4ee9309d-3bee-4f8b-ae8c-4016d316bb30" xmlns:ns4="c9111331-2187-4a24-85b0-e7d35d692e67" targetNamespace="http://schemas.microsoft.com/office/2006/metadata/properties" ma:root="true" ma:fieldsID="4527669d7649f1853062b85732426bf0" ns3:_="" ns4:_="">
    <xsd:import namespace="4ee9309d-3bee-4f8b-ae8c-4016d316bb30"/>
    <xsd:import namespace="c9111331-2187-4a24-85b0-e7d35d692e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e9309d-3bee-4f8b-ae8c-4016d316bb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3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4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111331-2187-4a24-85b0-e7d35d692e67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共享对象详细信息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共享提示哈希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0EE611-93CF-48A4-A875-1F50862AE367}">
  <ds:schemaRefs>
    <ds:schemaRef ds:uri="http://schemas.microsoft.com/office/infopath/2007/PartnerControls"/>
    <ds:schemaRef ds:uri="http://purl.org/dc/dcmitype/"/>
    <ds:schemaRef ds:uri="c9111331-2187-4a24-85b0-e7d35d692e67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ee9309d-3bee-4f8b-ae8c-4016d316bb30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338D014-340D-45B6-B064-CC684787AF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4791DE-6090-4D04-92D3-184930D6B5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e9309d-3bee-4f8b-ae8c-4016d316bb30"/>
    <ds:schemaRef ds:uri="c9111331-2187-4a24-85b0-e7d35d692e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167</Words>
  <Application>Microsoft Office PowerPoint</Application>
  <PresentationFormat>宽屏</PresentationFormat>
  <Paragraphs>31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Microsoft YaHei UI</vt:lpstr>
      <vt:lpstr>等线</vt:lpstr>
      <vt:lpstr>微软雅黑</vt:lpstr>
      <vt:lpstr>Arial</vt:lpstr>
      <vt:lpstr>Office Theme</vt:lpstr>
      <vt:lpstr>读书报告</vt:lpstr>
      <vt:lpstr>复杂的捕获系统</vt:lpstr>
      <vt:lpstr>单一RGB相机下的3D视频会议？</vt:lpstr>
      <vt:lpstr>Pixel-Aligned Implicit Function（PIFu）</vt:lpstr>
      <vt:lpstr>Pixel-Aligned Implicit Function（PIFu）</vt:lpstr>
      <vt:lpstr>Pixel-Aligned Implicit Function（PIFu）</vt:lpstr>
      <vt:lpstr>Related Work: Octree based Surface Localization</vt:lpstr>
      <vt:lpstr>Related Work: Octree based Surface Localization</vt:lpstr>
      <vt:lpstr>Lossless Octree Surface Localization</vt:lpstr>
      <vt:lpstr>Method Comparison</vt:lpstr>
      <vt:lpstr>Naïve Octree vs Lossless Octree</vt:lpstr>
      <vt:lpstr>Online Hard Example Mining Algorithm</vt:lpstr>
      <vt:lpstr>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大气污染预测模型的研究</dc:title>
  <dc:creator>Yi He</dc:creator>
  <cp:lastModifiedBy>Z ZY</cp:lastModifiedBy>
  <cp:revision>61</cp:revision>
  <dcterms:created xsi:type="dcterms:W3CDTF">2020-07-04T06:16:45Z</dcterms:created>
  <dcterms:modified xsi:type="dcterms:W3CDTF">2020-12-25T08:00:04Z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0x0101006495A19A76D09E4DAC8E4DA223062A2B</vt:lpwstr>
  </property>
</Properties>
</file>